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operation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</a:t>
            </a:r>
            <a:r>
              <a:rPr lang="en-US" dirty="0" err="1"/>
              <a:t>func</a:t>
            </a:r>
            <a:r>
              <a:rPr lang="en-US" dirty="0"/>
              <a:t> is a trivial perfect hash</a:t>
            </a:r>
          </a:p>
          <a:p>
            <a:r>
              <a:rPr lang="en-US" dirty="0"/>
              <a:t>for c in s: count[c]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9" y="4335463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(each has overhead)</a:t>
            </a:r>
          </a:p>
          <a:p>
            <a:r>
              <a:rPr lang="en-US" dirty="0"/>
              <a:t>Instead, 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of 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structures organize, group,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1105 could be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3700</TotalTime>
  <Words>2222</Words>
  <Application>Microsoft Macintosh PowerPoint</Application>
  <PresentationFormat>Widescreen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Terence Parr</cp:lastModifiedBy>
  <cp:revision>166</cp:revision>
  <cp:lastPrinted>2020-01-23T01:36:51Z</cp:lastPrinted>
  <dcterms:created xsi:type="dcterms:W3CDTF">2019-01-24T18:10:54Z</dcterms:created>
  <dcterms:modified xsi:type="dcterms:W3CDTF">2021-03-23T23:42:20Z</dcterms:modified>
</cp:coreProperties>
</file>